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75D932-ECB3-4D76-AFE6-665A1CD5500F}" v="7" dt="2025-02-05T09:04:51.218"/>
    <p1510:client id="{6600A3DA-41ED-4F25-BC34-7BE360F8F121}" v="284" dt="2025-02-05T09:40:07.369"/>
    <p1510:client id="{9525226D-A281-40A7-869B-4987BD6A4B17}" v="19" dt="2025-02-05T09:02:58.788"/>
    <p1510:client id="{97F4D740-AEE5-4E05-BE73-34D391CAE335}" v="10" dt="2025-02-05T09:46:47.114"/>
    <p1510:client id="{E2B6246C-9786-4D2D-9ABB-1E3F63681FD7}" v="7" dt="2025-02-05T10:05:09.1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02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9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5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7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828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2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3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64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2/5/2025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850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790" r:id="rId5"/>
    <p:sldLayoutId id="2147483791" r:id="rId6"/>
    <p:sldLayoutId id="2147483796" r:id="rId7"/>
    <p:sldLayoutId id="2147483792" r:id="rId8"/>
    <p:sldLayoutId id="2147483793" r:id="rId9"/>
    <p:sldLayoutId id="2147483794" r:id="rId10"/>
    <p:sldLayoutId id="2147483795" r:id="rId11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-Néon de círculo 3D">
            <a:extLst>
              <a:ext uri="{FF2B5EF4-FFF2-40B4-BE49-F238E27FC236}">
                <a16:creationId xmlns:a16="http://schemas.microsoft.com/office/drawing/2014/main" id="{97670FED-2E09-D3D5-94BD-DEF494CDFF1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6424" r="-2" b="3582"/>
          <a:stretch/>
        </p:blipFill>
        <p:spPr>
          <a:xfrm>
            <a:off x="20" y="44705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05104E3-673B-DE1C-1E85-E3C715053F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999" y="1514475"/>
            <a:ext cx="8381999" cy="1995487"/>
          </a:xfrm>
        </p:spPr>
        <p:txBody>
          <a:bodyPr>
            <a:normAutofit fontScale="90000"/>
          </a:bodyPr>
          <a:lstStyle/>
          <a:p>
            <a:pPr algn="l"/>
            <a:r>
              <a:rPr lang="pt-PT" sz="8000" dirty="0"/>
              <a:t>A Importância da Reciclagem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4FF9E8-01A2-B772-1443-4D4E9E6A55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8382000" cy="13384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pt-PT" dirty="0"/>
              <a:t>João Miranda.</a:t>
            </a:r>
          </a:p>
          <a:p>
            <a:pPr algn="l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8845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-Néon de círculo 3D">
            <a:extLst>
              <a:ext uri="{FF2B5EF4-FFF2-40B4-BE49-F238E27FC236}">
                <a16:creationId xmlns:a16="http://schemas.microsoft.com/office/drawing/2014/main" id="{5C67D9A4-01B5-17D6-3331-5A6CE06CA8C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26424" r="-2" b="3582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3267720-4B08-2A79-8150-331AB28A6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425" y="1524000"/>
            <a:ext cx="9144000" cy="1263649"/>
          </a:xfrm>
        </p:spPr>
        <p:txBody>
          <a:bodyPr/>
          <a:lstStyle/>
          <a:p>
            <a:r>
              <a:rPr lang="pt-PT" dirty="0"/>
              <a:t> Benefícios da reciclagem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B79BD00-325A-4704-ABE1-8C0434C5F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pt-PT" dirty="0"/>
              <a:t>Reduz a quantidade</a:t>
            </a:r>
          </a:p>
          <a:p>
            <a:pPr>
              <a:buFont typeface="Wingdings" panose="020B0604020202020204" pitchFamily="34" charset="0"/>
              <a:buChar char="ü"/>
            </a:pPr>
            <a:endParaRPr lang="pt-PT" dirty="0"/>
          </a:p>
          <a:p>
            <a:pPr>
              <a:buFont typeface="Wingdings" panose="020B0604020202020204" pitchFamily="34" charset="0"/>
              <a:buChar char="ü"/>
            </a:pPr>
            <a:r>
              <a:rPr lang="pt-PT" dirty="0"/>
              <a:t>Conserva os recursos naturais</a:t>
            </a:r>
            <a:endParaRPr lang="pt-PT" dirty="0" err="1"/>
          </a:p>
          <a:p>
            <a:pPr>
              <a:buFont typeface="Wingdings" panose="020B0604020202020204" pitchFamily="34" charset="0"/>
              <a:buChar char="ü"/>
            </a:pPr>
            <a:endParaRPr lang="pt-PT" dirty="0"/>
          </a:p>
          <a:p>
            <a:pPr>
              <a:buFont typeface="Wingdings" panose="020B0604020202020204" pitchFamily="34" charset="0"/>
              <a:buChar char="ü"/>
            </a:pPr>
            <a:r>
              <a:rPr lang="pt-PT" dirty="0"/>
              <a:t>Reduz a poluição</a:t>
            </a:r>
          </a:p>
        </p:txBody>
      </p:sp>
      <p:pic>
        <p:nvPicPr>
          <p:cNvPr id="4" name="Imagem 3" descr="Um jovem a segurar um sinal">
            <a:extLst>
              <a:ext uri="{FF2B5EF4-FFF2-40B4-BE49-F238E27FC236}">
                <a16:creationId xmlns:a16="http://schemas.microsoft.com/office/drawing/2014/main" id="{52761C5F-0F53-788C-8C08-A57D64986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663" y="3429000"/>
            <a:ext cx="3514725" cy="6172200"/>
          </a:xfrm>
          <a:prstGeom prst="rect">
            <a:avLst/>
          </a:prstGeom>
        </p:spPr>
      </p:pic>
      <p:pic>
        <p:nvPicPr>
          <p:cNvPr id="6" name="Imagem 5" descr="Royalty Free Waste Stock Photos | rawpixel">
            <a:extLst>
              <a:ext uri="{FF2B5EF4-FFF2-40B4-BE49-F238E27FC236}">
                <a16:creationId xmlns:a16="http://schemas.microsoft.com/office/drawing/2014/main" id="{13D92EEF-879B-9108-BA68-851A4E2B8F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052" y="2158666"/>
            <a:ext cx="3971925" cy="314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45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3" descr="-Néon de círculo 3D">
            <a:extLst>
              <a:ext uri="{FF2B5EF4-FFF2-40B4-BE49-F238E27FC236}">
                <a16:creationId xmlns:a16="http://schemas.microsoft.com/office/drawing/2014/main" id="{3C002DC3-4491-4D8B-9527-A9E90F7C75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329"/>
          <a:stretch/>
        </p:blipFill>
        <p:spPr>
          <a:xfrm>
            <a:off x="-103949" y="-83497"/>
            <a:ext cx="12578197" cy="6983249"/>
          </a:xfrm>
          <a:prstGeom prst="rect">
            <a:avLst/>
          </a:prstGeom>
        </p:spPr>
      </p:pic>
      <p:sp useBgFill="1">
        <p:nvSpPr>
          <p:cNvPr id="8" name="Freeform: Shape 11" hidden="1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B24DE53-D2A3-73D0-2C39-89C748455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8428" y="-128816"/>
            <a:ext cx="10043361" cy="1403183"/>
          </a:xfrm>
        </p:spPr>
        <p:txBody>
          <a:bodyPr anchor="b">
            <a:normAutofit/>
          </a:bodyPr>
          <a:lstStyle/>
          <a:p>
            <a:r>
              <a:rPr lang="pt-PT" sz="4000" b="1" dirty="0">
                <a:latin typeface="Comic Sans MS"/>
              </a:rPr>
              <a:t>O NOSSO PAPEL NA RECICLAGEM</a:t>
            </a:r>
          </a:p>
        </p:txBody>
      </p:sp>
      <p:sp>
        <p:nvSpPr>
          <p:cNvPr id="11" name="Marcador de Posição de Conteúdo 10">
            <a:extLst>
              <a:ext uri="{FF2B5EF4-FFF2-40B4-BE49-F238E27FC236}">
                <a16:creationId xmlns:a16="http://schemas.microsoft.com/office/drawing/2014/main" id="{3E837586-309E-DC1A-BD7C-206D9502E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1507" y="1503122"/>
            <a:ext cx="4655508" cy="3810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PT" dirty="0"/>
              <a:t>A reciclagem começa em casa. Separar o lixo corretamente e reutilizar materiais são pequenos gestos que fazem um grande diferença no ambiente.</a:t>
            </a:r>
          </a:p>
        </p:txBody>
      </p:sp>
      <p:pic>
        <p:nvPicPr>
          <p:cNvPr id="6" name="Imagem 5" descr="32 importantes curiosidades sobre a reciclagem | Acredite ou Não">
            <a:extLst>
              <a:ext uri="{FF2B5EF4-FFF2-40B4-BE49-F238E27FC236}">
                <a16:creationId xmlns:a16="http://schemas.microsoft.com/office/drawing/2014/main" id="{320600EA-B239-66D7-134E-EE44F959C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62" y="1500513"/>
            <a:ext cx="6096000" cy="3815220"/>
          </a:xfrm>
          <a:prstGeom prst="rect">
            <a:avLst/>
          </a:prstGeom>
        </p:spPr>
      </p:pic>
      <p:pic>
        <p:nvPicPr>
          <p:cNvPr id="9" name="Imagem 8" descr="Businessman thumbs up">
            <a:extLst>
              <a:ext uri="{FF2B5EF4-FFF2-40B4-BE49-F238E27FC236}">
                <a16:creationId xmlns:a16="http://schemas.microsoft.com/office/drawing/2014/main" id="{A92FCD13-241C-548E-9931-5F448ADA58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0527" y="2461886"/>
            <a:ext cx="2017327" cy="617220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EA9D6BE-A523-AEB3-98F0-16C5A732686F}"/>
              </a:ext>
            </a:extLst>
          </p:cNvPr>
          <p:cNvSpPr txBox="1"/>
          <p:nvPr/>
        </p:nvSpPr>
        <p:spPr>
          <a:xfrm>
            <a:off x="7439025" y="4676774"/>
            <a:ext cx="2724150" cy="369332"/>
          </a:xfrm>
          <a:prstGeom prst="rect">
            <a:avLst/>
          </a:prstGeom>
          <a:solidFill>
            <a:srgbClr val="00B050"/>
          </a:solidFill>
          <a:ln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PT" dirty="0"/>
              <a:t>conclusão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2877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81734"/>
      </a:dk2>
      <a:lt2>
        <a:srgbClr val="F0F3F2"/>
      </a:lt2>
      <a:accent1>
        <a:srgbClr val="E72971"/>
      </a:accent1>
      <a:accent2>
        <a:srgbClr val="D517AE"/>
      </a:accent2>
      <a:accent3>
        <a:srgbClr val="BF29E7"/>
      </a:accent3>
      <a:accent4>
        <a:srgbClr val="5E17D5"/>
      </a:accent4>
      <a:accent5>
        <a:srgbClr val="2932E7"/>
      </a:accent5>
      <a:accent6>
        <a:srgbClr val="176FD5"/>
      </a:accent6>
      <a:hlink>
        <a:srgbClr val="6355C6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Ecrã Panorâmico</PresentationFormat>
  <Paragraphs>0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3</vt:i4>
      </vt:variant>
    </vt:vector>
  </HeadingPairs>
  <TitlesOfParts>
    <vt:vector size="4" baseType="lpstr">
      <vt:lpstr>TornVTI</vt:lpstr>
      <vt:lpstr>A Importância da Reciclagem</vt:lpstr>
      <vt:lpstr> Benefícios da reciclagem</vt:lpstr>
      <vt:lpstr>O NOSSO PAPEL NA RECICLAGEM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205</cp:revision>
  <dcterms:created xsi:type="dcterms:W3CDTF">2025-01-31T14:01:29Z</dcterms:created>
  <dcterms:modified xsi:type="dcterms:W3CDTF">2025-02-05T10:07:06Z</dcterms:modified>
</cp:coreProperties>
</file>

<file path=docProps/thumbnail.jpeg>
</file>